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tableStyles.xml" Type="http://schemas.openxmlformats.org/officeDocument/2006/relationships/tableStyles"/>
  <Relationship Id="rId13" Target="slides/slide11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59" name="GroupShape 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" name="Shape 60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2" name="Shape 6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63" name="Shape 6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4" name="Shape 6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9" name="Shape 4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5" name="Shape 55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6" name="Shape 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4" name="Shape 4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45" name="Shape 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6" name="Shape 4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1" name="Shape 3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32" name="Shape 3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3" name="Shape 3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9" name="Shape 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" name="Shape 1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4" name="Shape 14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6" name="Shape 16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4" name="GroupShape 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" name="Shape 35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6" name="Shape 36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" name="Shape 37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24.03.2025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24.03.2025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19.png" Type="http://schemas.openxmlformats.org/officeDocument/2006/relationships/image"/>
  <Relationship Id="rId2" Target="../media/20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2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media/3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media/5.png" Type="http://schemas.openxmlformats.org/officeDocument/2006/relationships/image"/>
  <Relationship Id="rId3" Target="../media/6.pn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7.png" Type="http://schemas.openxmlformats.org/officeDocument/2006/relationships/image"/>
  <Relationship Id="rId2" Target="../media/8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9.png" Type="http://schemas.openxmlformats.org/officeDocument/2006/relationships/image"/>
  <Relationship Id="rId2" Target="../media/10.png" Type="http://schemas.openxmlformats.org/officeDocument/2006/relationships/image"/>
  <Relationship Id="rId3" Target="../media/11.pn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12.png" Type="http://schemas.openxmlformats.org/officeDocument/2006/relationships/image"/>
  <Relationship Id="rId2" Target="../media/13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4.png" Type="http://schemas.openxmlformats.org/officeDocument/2006/relationships/image"/>
  <Relationship Id="rId2" Target="../media/15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16.png" Type="http://schemas.openxmlformats.org/officeDocument/2006/relationships/image"/>
  <Relationship Id="rId2" Target="../media/17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18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8" name="Shape 7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80" name="Picture 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1513" y="244247"/>
            <a:ext cx="10312174" cy="5607691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3" name="GroupShape 1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5" name="Picture 1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57225" y="385762"/>
            <a:ext cx="5448300" cy="4867275"/>
          </a:xfrm>
          <a:prstGeom prst="rect">
            <a:avLst/>
          </a:prstGeom>
        </p:spPr>
      </p:pic>
      <p:pic>
        <p:nvPicPr>
          <p:cNvPr hidden="false" id="137" name="Picture 13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205537" y="452436"/>
            <a:ext cx="5724525" cy="4200525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40" name="Shape 14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42" name="Picture 1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52800" y="504825"/>
            <a:ext cx="5486400" cy="584835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2" name="Shape 8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3" name="Shape 8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85" name="Picture 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19755" y="434975"/>
            <a:ext cx="6048375" cy="2781300"/>
          </a:xfrm>
          <a:prstGeom prst="rect">
            <a:avLst/>
          </a:prstGeom>
        </p:spPr>
      </p:pic>
      <p:pic>
        <p:nvPicPr>
          <p:cNvPr hidden="false" id="87" name="Picture 8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517297" y="154781"/>
            <a:ext cx="5093311" cy="6445494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0" name="Shape 9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2" name="Picture 9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7923" y="191416"/>
            <a:ext cx="5087083" cy="6274777"/>
          </a:xfrm>
          <a:prstGeom prst="rect">
            <a:avLst/>
          </a:prstGeom>
        </p:spPr>
      </p:pic>
      <p:pic>
        <p:nvPicPr>
          <p:cNvPr hidden="false" id="94" name="Picture 9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627201" y="72353"/>
            <a:ext cx="5175372" cy="3690205"/>
          </a:xfrm>
          <a:prstGeom prst="rect">
            <a:avLst/>
          </a:prstGeom>
        </p:spPr>
      </p:pic>
      <p:pic>
        <p:nvPicPr>
          <p:cNvPr hidden="false" id="96" name="Picture 9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097706" y="3552641"/>
            <a:ext cx="5730021" cy="3223479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8" name="Shape 9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9" name="Shape 9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01" name="Picture 10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88668" y="99829"/>
            <a:ext cx="5424854" cy="6448791"/>
          </a:xfrm>
          <a:prstGeom prst="rect">
            <a:avLst/>
          </a:prstGeom>
        </p:spPr>
      </p:pic>
      <p:pic>
        <p:nvPicPr>
          <p:cNvPr hidden="false" id="103" name="Picture 10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628908" y="365430"/>
            <a:ext cx="6381750" cy="462915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" name="Shape 105"/>
          <p:cNvSpPr txBox="true"/>
          <p:nvPr isPhoto="false">
            <p:ph idx="1" type="body"/>
          </p:nvPr>
        </p:nvSpPr>
        <p:spPr>
          <a:xfrm flipH="false" flipV="false" rot="0">
            <a:off x="848091" y="1812497"/>
            <a:ext cx="10515600" cy="43513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07" name="Picture 1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9606" y="72353"/>
            <a:ext cx="3873744" cy="6041414"/>
          </a:xfrm>
          <a:prstGeom prst="rect">
            <a:avLst/>
          </a:prstGeom>
        </p:spPr>
      </p:pic>
      <p:pic>
        <p:nvPicPr>
          <p:cNvPr hidden="false" id="109" name="Picture 10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833812" y="99829"/>
            <a:ext cx="4448175" cy="6125307"/>
          </a:xfrm>
          <a:prstGeom prst="rect">
            <a:avLst/>
          </a:prstGeom>
        </p:spPr>
      </p:pic>
      <p:pic>
        <p:nvPicPr>
          <p:cNvPr hidden="false" id="111" name="Picture 11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792057" y="1693435"/>
            <a:ext cx="5255236" cy="4855551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4" name="Picture 1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096000" y="1251857"/>
            <a:ext cx="5191125" cy="3629025"/>
          </a:xfrm>
          <a:prstGeom prst="rect">
            <a:avLst/>
          </a:prstGeom>
        </p:spPr>
      </p:pic>
      <p:pic>
        <p:nvPicPr>
          <p:cNvPr hidden="false" id="116" name="Picture 11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82386" y="626382"/>
            <a:ext cx="5067300" cy="379095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9" name="Picture 1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5596" y="146957"/>
            <a:ext cx="5238750" cy="5105400"/>
          </a:xfrm>
          <a:prstGeom prst="rect">
            <a:avLst/>
          </a:prstGeom>
        </p:spPr>
      </p:pic>
      <p:sp>
        <p:nvSpPr>
          <p:cNvPr hidden="false" id="120" name="Shape 12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22" name="Picture 12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838825" y="804862"/>
            <a:ext cx="4857750" cy="3286125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3" name="GroupShape 1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5" name="Picture 1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01418" y="404812"/>
            <a:ext cx="5200650" cy="5743575"/>
          </a:xfrm>
          <a:prstGeom prst="rect">
            <a:avLst/>
          </a:prstGeom>
        </p:spPr>
      </p:pic>
      <p:pic>
        <p:nvPicPr>
          <p:cNvPr hidden="false" id="127" name="Picture 12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23862" y="180975"/>
            <a:ext cx="4962525" cy="634365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8" name="GroupShape 1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9" name="Shape 12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0" name="Shape 13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32" name="Picture 13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619375" y="365125"/>
            <a:ext cx="5282727" cy="5900738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2025-03-19T11:48:23Z</dcterms:created>
  <dcterms:modified xsi:type="dcterms:W3CDTF">2026-03-23T19:58:51Z</dcterms:modified>
</cp:coreProperties>
</file>